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rk Nøhr Dissing" userId="9f16f90f-bd2a-4063-a72f-deae502fc0f4" providerId="ADAL" clId="{11A21E90-D48A-42AC-9145-113C2055090B}"/>
    <pc:docChg chg="modSld sldOrd">
      <pc:chgData name="Birk Nøhr Dissing" userId="9f16f90f-bd2a-4063-a72f-deae502fc0f4" providerId="ADAL" clId="{11A21E90-D48A-42AC-9145-113C2055090B}" dt="2024-06-27T07:14:40.545" v="20"/>
      <pc:docMkLst>
        <pc:docMk/>
      </pc:docMkLst>
      <pc:sldChg chg="modSp mod">
        <pc:chgData name="Birk Nøhr Dissing" userId="9f16f90f-bd2a-4063-a72f-deae502fc0f4" providerId="ADAL" clId="{11A21E90-D48A-42AC-9145-113C2055090B}" dt="2024-06-27T07:11:57.800" v="18" actId="20577"/>
        <pc:sldMkLst>
          <pc:docMk/>
          <pc:sldMk cId="3414108745" sldId="257"/>
        </pc:sldMkLst>
        <pc:spChg chg="mod">
          <ac:chgData name="Birk Nøhr Dissing" userId="9f16f90f-bd2a-4063-a72f-deae502fc0f4" providerId="ADAL" clId="{11A21E90-D48A-42AC-9145-113C2055090B}" dt="2024-06-27T07:11:57.800" v="18" actId="20577"/>
          <ac:spMkLst>
            <pc:docMk/>
            <pc:sldMk cId="3414108745" sldId="257"/>
            <ac:spMk id="7" creationId="{0988E53E-AC8F-7F64-EAEB-7AD65B3317FD}"/>
          </ac:spMkLst>
        </pc:spChg>
      </pc:sldChg>
      <pc:sldChg chg="ord">
        <pc:chgData name="Birk Nøhr Dissing" userId="9f16f90f-bd2a-4063-a72f-deae502fc0f4" providerId="ADAL" clId="{11A21E90-D48A-42AC-9145-113C2055090B}" dt="2024-06-27T07:14:40.545" v="20"/>
        <pc:sldMkLst>
          <pc:docMk/>
          <pc:sldMk cId="4139829286" sldId="263"/>
        </pc:sldMkLst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3A6E-5387-BC0D-6425-610D0E16D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39E3F0-5FCB-9FE1-5868-EFB955B4D2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36A95-2A70-C000-D917-DA7242B9B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D50BA-50F7-2375-AD50-B690F0368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11715-F16D-B821-5D34-7729BDCA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997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1E1F5-47DC-2A16-91D3-384F5111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6DD322-862B-576D-2ACB-D9CF01F30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7EA32-B2B6-EA62-0FAE-489F776A3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3006A-8568-05CB-4097-AD664198A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225C5-AE09-5759-B544-B39F424C7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453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7CB41F-BAFD-8545-CF94-F4C1EF0C0E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7BEE92-B611-0314-7291-0368AC3EA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1126E-EB74-FCCF-8C6B-1CBE9C42E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93AF6-E6D4-ADD9-A553-6FC7D0FFA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44D0E-4C2E-AF2D-85CD-44D08005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47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5A9BA-E973-CBD4-B92F-78D39CFB4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C24A8-8975-DA6B-4720-FC23FA084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F3B9E-5620-E72F-1467-3F5F772C4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7F9E4-1FE5-B100-BDC2-60326005A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C68B4-B4E3-CC30-DF6F-E7CA1A474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3772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A66C3-D590-D792-79F1-C11BD203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E8369-0911-93A9-797C-307BE024B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B6957-432C-FBFB-C167-C619E9B3D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48AA6-65CF-36EC-0B5E-5461EB617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B897A-085C-12ED-89AA-DF4A0D106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827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909A5-5B31-577A-1CB6-C39AE48C8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2AB21-48AF-CAB2-82D7-BF360F0B54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D1FEC-3125-D533-DE9C-E837796DD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9ED5D-76E2-CC25-1C55-2F9E2CF97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7F240-E288-56DB-C70C-8713F23D5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E16CB-DEEA-39B1-79A6-4464711B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284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5312B-7D6F-2AFC-3764-C4D6D8F0B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FE7924-7B92-1C4A-030C-78C54B474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6385A3-504A-A2CA-2954-CD1D9EF80A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FE01DE-9D20-EE14-0F0E-D65EB13797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414A32-452E-D337-49FB-2BE26A38FA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F25F0-08BC-2DB4-F654-8D5C8CA18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B47711-3D25-075B-C837-4BD80956C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C1D731-74B7-4195-F8F7-1BED195CA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52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618A0-192D-2788-A118-6A848A45F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6E330D-D76B-B2B7-DCF7-CBBCBCA7F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C1DD95-3706-0BFA-7E0C-11E080675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F5789-9DA3-5E1E-AC2B-7A317912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3069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DA9DF9-4D28-EF57-6005-877B027E0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708816-CFB2-9558-EAF3-2D759F519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1F2E50-03DC-CF2F-37E2-DC2B801CD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1368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6F31B-FE40-22F6-9549-69BA8C3DD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BA747-3CA4-A88F-9FD0-F7AF49826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A76B7-D051-9014-E47F-CAC74C92ED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D2F1C-E843-F6A0-6AB2-090659F5A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4434DB-8EFC-1714-5985-FEB92978C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6126F-B711-301D-A0EF-359E35B46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4799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76A90-D0BE-615A-39E8-088C4D587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543CE8-F636-0C44-C668-AEE504898E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3DC18-A870-CD85-B532-90B7F53783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29814C-C1B0-9350-4667-DF865B533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AB8A63-3C50-E0DD-F7E3-1E143388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85CB2-1253-0385-126E-87E720A7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2965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BE7F52-29AA-5EA7-FDFA-5ED9B09FC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1D76A-6FC8-DE75-902E-083B47E43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AAB17-B04A-66BA-79B2-86CA7B2B0B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9525BC-6E1F-4285-BF72-B1CC0B2016C6}" type="datetimeFigureOut">
              <a:rPr lang="en-GB" smtClean="0"/>
              <a:t>27/06/2024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404BD-BDC7-C203-7698-BBFBBB37CE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C986A-7CE4-4891-9F15-C5FCB1C3FF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F2E0E0-FB6D-47A1-88AB-311179CC436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6533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ABF6D-E82B-4A0E-384E-6B4999D238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Evaluating the Effect of Induced Errors and Seeds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644F91-4F7F-686C-7C35-118E2272D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783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5D3FE-CDA6-05B9-69D0-9A035002D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Isomers – Induced Error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C4E7A4B-2C71-E758-B6F0-770D16E22F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2817" y="1419896"/>
            <a:ext cx="8177598" cy="543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35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88780B-274F-5B5D-DF4E-FDD3C9698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Isomers – Seeds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3BA644-701F-0ABC-E600-E3C6B89334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552" y="1740542"/>
            <a:ext cx="11118996" cy="472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480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C19B4-E336-7679-52A5-DE97C3B63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Method – Induced Error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7C8374-A018-C44B-FE5A-FCF2BDC27B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a-DK" dirty="0"/>
                  <a:t>Added a Gaussian error every 12 steps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da-DK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da-DK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da-DK" b="0" dirty="0"/>
              </a:p>
              <a:p>
                <a:pPr lvl="1"/>
                <a:r>
                  <a:rPr lang="da-DK" b="0" dirty="0"/>
                  <a:t>Various </a:t>
                </a:r>
                <a14:m>
                  <m:oMath xmlns:m="http://schemas.openxmlformats.org/officeDocument/2006/math">
                    <m:r>
                      <a:rPr lang="da-DK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dirty="0"/>
                  <a:t> used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da-DK" b="0" i="1" smtClean="0">
                        <a:latin typeface="Cambria Math" panose="02040503050406030204" pitchFamily="18" charset="0"/>
                      </a:rPr>
                      <m:t>𝑀𝐴𝐸</m:t>
                    </m:r>
                    <m:r>
                      <a:rPr lang="da-DK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da-DK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da-DK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a-DK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da-DK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den>
                        </m:f>
                      </m:e>
                    </m:rad>
                    <m:r>
                      <a:rPr lang="da-DK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a-DK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da-DK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≈0.79</m:t>
                    </m:r>
                    <m:r>
                      <a:rPr lang="da-DK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da-DK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7C8374-A018-C44B-FE5A-FCF2BDC27B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260FBC1C-7F37-0748-235B-75000AEF2C9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57147970"/>
                  </p:ext>
                </p:extLst>
              </p:nvPr>
            </p:nvGraphicFramePr>
            <p:xfrm>
              <a:off x="9222912" y="2823674"/>
              <a:ext cx="2016217" cy="305334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16217">
                      <a:extLst>
                        <a:ext uri="{9D8B030D-6E8A-4147-A177-3AD203B41FA5}">
                          <a16:colId xmlns:a16="http://schemas.microsoft.com/office/drawing/2014/main" val="2051170942"/>
                        </a:ext>
                      </a:extLst>
                    </a:gridCol>
                  </a:tblGrid>
                  <a:tr h="43619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a-DK" b="1" i="1" smtClean="0">
                                    <a:latin typeface="Cambria Math" panose="02040503050406030204" pitchFamily="18" charset="0"/>
                                  </a:rPr>
                                  <m:t>𝝈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4053156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0.001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9053634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0.005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94399269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0.01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1585826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a-DK" dirty="0"/>
                            <a:t>0.0158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30289801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0.02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77601711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0.05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122163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260FBC1C-7F37-0748-235B-75000AEF2C9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57147970"/>
                  </p:ext>
                </p:extLst>
              </p:nvPr>
            </p:nvGraphicFramePr>
            <p:xfrm>
              <a:off x="9222912" y="2823674"/>
              <a:ext cx="2016217" cy="305334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16217">
                      <a:extLst>
                        <a:ext uri="{9D8B030D-6E8A-4147-A177-3AD203B41FA5}">
                          <a16:colId xmlns:a16="http://schemas.microsoft.com/office/drawing/2014/main" val="2051170942"/>
                        </a:ext>
                      </a:extLst>
                    </a:gridCol>
                  </a:tblGrid>
                  <a:tr h="43619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01" t="-1389" r="-1205" b="-6041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4053156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0.001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9053634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0.005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94399269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0.01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1585826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a-DK" dirty="0"/>
                            <a:t>0.0158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30289801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0.02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77601711"/>
                      </a:ext>
                    </a:extLst>
                  </a:tr>
                  <a:tr h="436192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da-DK" dirty="0"/>
                            <a:t>0.05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12216304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C69727-5073-AC01-AE15-B5072E1370D1}"/>
              </a:ext>
            </a:extLst>
          </p:cNvPr>
          <p:cNvCxnSpPr/>
          <p:nvPr/>
        </p:nvCxnSpPr>
        <p:spPr>
          <a:xfrm>
            <a:off x="7537142" y="4767309"/>
            <a:ext cx="150920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988E53E-AC8F-7F64-EAEB-7AD65B3317FD}"/>
              </a:ext>
            </a:extLst>
          </p:cNvPr>
          <p:cNvSpPr txBox="1"/>
          <p:nvPr/>
        </p:nvSpPr>
        <p:spPr>
          <a:xfrm>
            <a:off x="5326602" y="4492102"/>
            <a:ext cx="2201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Corresponds</a:t>
            </a:r>
            <a:r>
              <a:rPr lang="da-DK" dirty="0"/>
              <a:t> to the model’s MAE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4108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5451D-053D-6425-753B-73FEE3C88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Method – Seeds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533BC-F3A8-7ECC-9178-070FFBB8D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27089" cy="4351338"/>
          </a:xfrm>
        </p:spPr>
        <p:txBody>
          <a:bodyPr/>
          <a:lstStyle/>
          <a:p>
            <a:r>
              <a:rPr lang="da-DK" dirty="0"/>
              <a:t>Selected two seeds for NumPy</a:t>
            </a:r>
          </a:p>
          <a:p>
            <a:pPr lvl="1"/>
            <a:r>
              <a:rPr lang="da-DK" dirty="0"/>
              <a:t>Affects initial Boltzmann distribution of momenta</a:t>
            </a:r>
          </a:p>
          <a:p>
            <a:pPr lvl="1"/>
            <a:r>
              <a:rPr lang="da-DK" dirty="0"/>
              <a:t>Possibly GPAW calculations</a:t>
            </a:r>
            <a:endParaRPr lang="en-GB" dirty="0"/>
          </a:p>
          <a:p>
            <a:r>
              <a:rPr lang="en-GB" dirty="0"/>
              <a:t>Compare the difference between different seeds and between simulation and model.</a:t>
            </a:r>
            <a:endParaRPr lang="da-DK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0E5B135-318B-099A-4770-9AD251AF51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7345430"/>
              </p:ext>
            </p:extLst>
          </p:nvPr>
        </p:nvGraphicFramePr>
        <p:xfrm>
          <a:off x="7278703" y="2069072"/>
          <a:ext cx="416461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9440">
                  <a:extLst>
                    <a:ext uri="{9D8B030D-6E8A-4147-A177-3AD203B41FA5}">
                      <a16:colId xmlns:a16="http://schemas.microsoft.com/office/drawing/2014/main" val="2568318577"/>
                    </a:ext>
                  </a:extLst>
                </a:gridCol>
                <a:gridCol w="1009753">
                  <a:extLst>
                    <a:ext uri="{9D8B030D-6E8A-4147-A177-3AD203B41FA5}">
                      <a16:colId xmlns:a16="http://schemas.microsoft.com/office/drawing/2014/main" val="4191969217"/>
                    </a:ext>
                  </a:extLst>
                </a:gridCol>
                <a:gridCol w="985421">
                  <a:extLst>
                    <a:ext uri="{9D8B030D-6E8A-4147-A177-3AD203B41FA5}">
                      <a16:colId xmlns:a16="http://schemas.microsoft.com/office/drawing/2014/main" val="135047745"/>
                    </a:ext>
                  </a:extLst>
                </a:gridCol>
              </a:tblGrid>
              <a:tr h="35676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Seed 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Seed 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888762"/>
                  </a:ext>
                </a:extLst>
              </a:tr>
              <a:tr h="356767">
                <a:tc>
                  <a:txBody>
                    <a:bodyPr/>
                    <a:lstStyle/>
                    <a:p>
                      <a:r>
                        <a:rPr lang="da-DK" dirty="0"/>
                        <a:t>Pure Simulation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X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X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214409"/>
                  </a:ext>
                </a:extLst>
              </a:tr>
              <a:tr h="356767">
                <a:tc>
                  <a:txBody>
                    <a:bodyPr/>
                    <a:lstStyle/>
                    <a:p>
                      <a:r>
                        <a:rPr lang="da-DK" dirty="0"/>
                        <a:t>Model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X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3551693"/>
                  </a:ext>
                </a:extLst>
              </a:tr>
              <a:tr h="356767">
                <a:tc>
                  <a:txBody>
                    <a:bodyPr/>
                    <a:lstStyle/>
                    <a:p>
                      <a:r>
                        <a:rPr lang="da-DK" dirty="0"/>
                        <a:t>Induced Error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X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614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6164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14EA4-7C42-F581-7288-0068EC5DA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RMSD – Induced Error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C78BFD-F734-64E9-BEFA-49033FC0E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1642" y="1656566"/>
            <a:ext cx="9671158" cy="502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3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05716-ABAF-A276-E2A0-B57CF40AC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RMSD - Seeds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2F962C2-3CBD-10C7-6405-88A9B75F79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625" y="1544598"/>
            <a:ext cx="9855522" cy="512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85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B82EF5-CB0B-22B1-2AD7-A2289A15B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RMSD – Seeds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6693A0-0C51-7C34-9C93-E27A06B52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481" y="1572590"/>
            <a:ext cx="9506769" cy="501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514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AD6FF-1C43-BB91-90C0-B25D233F7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Dihedral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B6C58-A758-73E0-107B-779C9BA84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224" y="0"/>
            <a:ext cx="683658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5A72E4-1B0A-41F1-2005-A9D2144E6B07}"/>
              </a:ext>
            </a:extLst>
          </p:cNvPr>
          <p:cNvSpPr txBox="1"/>
          <p:nvPr/>
        </p:nvSpPr>
        <p:spPr>
          <a:xfrm>
            <a:off x="830424" y="2080727"/>
            <a:ext cx="3984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 dirty="0"/>
              <a:t>HCCH dihedral</a:t>
            </a:r>
          </a:p>
          <a:p>
            <a:endParaRPr lang="da-DK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 dirty="0"/>
              <a:t>HCOH dihedral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60017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AD6FF-1C43-BB91-90C0-B25D233F7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Dihedral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B6C58-A758-73E0-107B-779C9BA84D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224" y="0"/>
            <a:ext cx="6836587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5A72E4-1B0A-41F1-2005-A9D2144E6B07}"/>
              </a:ext>
            </a:extLst>
          </p:cNvPr>
          <p:cNvSpPr txBox="1"/>
          <p:nvPr/>
        </p:nvSpPr>
        <p:spPr>
          <a:xfrm>
            <a:off x="830424" y="2080727"/>
            <a:ext cx="3984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 dirty="0"/>
              <a:t>CCOH dihedral</a:t>
            </a:r>
          </a:p>
          <a:p>
            <a:endParaRPr lang="da-DK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 dirty="0"/>
              <a:t>HCOH dihedral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139829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AD6FF-1C43-BB91-90C0-B25D233F7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Dihedral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B6C58-A758-73E0-107B-779C9BA84D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9224" y="0"/>
            <a:ext cx="6836587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5A72E4-1B0A-41F1-2005-A9D2144E6B07}"/>
              </a:ext>
            </a:extLst>
          </p:cNvPr>
          <p:cNvSpPr txBox="1"/>
          <p:nvPr/>
        </p:nvSpPr>
        <p:spPr>
          <a:xfrm>
            <a:off x="830424" y="2080727"/>
            <a:ext cx="3984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 dirty="0"/>
              <a:t>HCCH dihedral</a:t>
            </a:r>
          </a:p>
          <a:p>
            <a:endParaRPr lang="da-DK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 dirty="0"/>
              <a:t>CCOH dihedral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499144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118</Words>
  <Application>Microsoft Office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Cambria Math</vt:lpstr>
      <vt:lpstr>Office Theme</vt:lpstr>
      <vt:lpstr>Evaluating the Effect of Induced Errors and Seeds</vt:lpstr>
      <vt:lpstr>Method – Induced Error</vt:lpstr>
      <vt:lpstr>Method – Seeds </vt:lpstr>
      <vt:lpstr>RMSD – Induced Error </vt:lpstr>
      <vt:lpstr>RMSD - Seeds</vt:lpstr>
      <vt:lpstr>RMSD – Seeds</vt:lpstr>
      <vt:lpstr>Dihedral</vt:lpstr>
      <vt:lpstr>Dihedral</vt:lpstr>
      <vt:lpstr>Dihedral</vt:lpstr>
      <vt:lpstr>Isomers – Induced Error</vt:lpstr>
      <vt:lpstr>Isomers – Seeds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the Effect of Induced Errors and Seeds</dc:title>
  <dc:creator>Birk Nøhr Dissing</dc:creator>
  <cp:lastModifiedBy>Birk Nøhr Dissing</cp:lastModifiedBy>
  <cp:revision>2</cp:revision>
  <dcterms:created xsi:type="dcterms:W3CDTF">2024-06-26T16:34:53Z</dcterms:created>
  <dcterms:modified xsi:type="dcterms:W3CDTF">2024-06-27T07:14:49Z</dcterms:modified>
</cp:coreProperties>
</file>

<file path=docProps/thumbnail.jpeg>
</file>